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4AA560F-F933-4F82-AEBC-EE9A2AA411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ED8F64D0-EB71-46F6-8889-9F4ECBDB5ED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2" y="171799"/>
            <a:ext cx="11251845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EC93905-A652-4A65-8D19-15EB968AB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E83E305-8753-4C7B-82EF-BD8FA0E460E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科技是一把双面刃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一、受</a:t>
            </a:r>
            <a:r>
              <a:rPr lang="zh-TW" altLang="en-US" dirty="0">
                <a:latin typeface="標楷體" panose="03000509000000000000" pitchFamily="65" charset="-120"/>
              </a:rPr>
              <a:t>限于</a:t>
            </a:r>
            <a:r>
              <a:rPr lang="zh-TW" altLang="en-US" dirty="0"/>
              <a:t>｜</a:t>
            </a:r>
            <a:r>
              <a:rPr lang="en-US" altLang="zh-TW" dirty="0"/>
              <a:t>…(be) limited by…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由于科技进步，获得资讯和知识不再</a:t>
            </a:r>
            <a:r>
              <a:rPr lang="zh-TW" altLang="en-US" dirty="0">
                <a:solidFill>
                  <a:srgbClr val="FF0000"/>
                </a:solidFill>
              </a:rPr>
              <a:t>受限于</a:t>
            </a:r>
            <a:r>
              <a:rPr lang="zh-TW" altLang="en-US" dirty="0"/>
              <a:t>时间或空间。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受限于</a:t>
            </a:r>
            <a:r>
              <a:rPr lang="zh-TW" altLang="en-US" dirty="0"/>
              <a:t>家庭经济状况，他国中毕业后就开始工作。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不必</a:t>
            </a:r>
            <a:r>
              <a:rPr lang="zh-TW" altLang="en-US" dirty="0">
                <a:solidFill>
                  <a:srgbClr val="FF0000"/>
                </a:solidFill>
              </a:rPr>
              <a:t>受限于</a:t>
            </a:r>
            <a:r>
              <a:rPr lang="zh-TW" altLang="en-US" dirty="0"/>
              <a:t>店面租金，人力成本也能减少，是网路商店的优势。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…no matter how…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庞大的资料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能存在云端，不但节省纸张，而且不占空间。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聪明的人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要不断努力才有成功的机会。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从事农务的人</a:t>
            </a: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忙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会好好地吃顿早餐才出门，否则没有力气工作。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则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…then…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TW" altLang="en-US" sz="3900" dirty="0"/>
              <a:t>交通数据分析能有效改善塞车，减少意外发生。医疗技术进步</a:t>
            </a:r>
            <a:r>
              <a:rPr lang="zh-TW" altLang="en-US" sz="3900" dirty="0">
                <a:solidFill>
                  <a:srgbClr val="FF0000"/>
                </a:solidFill>
              </a:rPr>
              <a:t>则</a:t>
            </a:r>
            <a:r>
              <a:rPr lang="zh-TW" altLang="en-US" sz="3900" dirty="0"/>
              <a:t>大大地降低死亡率，甚至延长人类的寿命。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26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食物满足了人们的口腹之欲，艺术</a:t>
            </a:r>
            <a:r>
              <a:rPr lang="zh-TW" altLang="en-US" sz="3900" dirty="0">
                <a:solidFill>
                  <a:srgbClr val="FF0000"/>
                </a:solidFill>
              </a:rPr>
              <a:t>则</a:t>
            </a:r>
            <a:r>
              <a:rPr lang="zh-TW" altLang="en-US" sz="3900" dirty="0"/>
              <a:t>是眼睛和耳朵的飨宴。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26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这座城市的西区保留了不少古迹，东区</a:t>
            </a:r>
            <a:r>
              <a:rPr lang="zh-TW" altLang="en-US" sz="3900" dirty="0">
                <a:solidFill>
                  <a:srgbClr val="FF0000"/>
                </a:solidFill>
              </a:rPr>
              <a:t>则</a:t>
            </a:r>
            <a:r>
              <a:rPr lang="zh-TW" altLang="en-US" sz="3900" dirty="0"/>
              <a:t>有许多现代化的高楼，都值得一看。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259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42</cp:revision>
  <dcterms:created xsi:type="dcterms:W3CDTF">2024-07-26T00:45:44Z</dcterms:created>
  <dcterms:modified xsi:type="dcterms:W3CDTF">2026-04-24T08:27:01Z</dcterms:modified>
</cp:coreProperties>
</file>